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3"/>
  </p:normalViewPr>
  <p:slideViewPr>
    <p:cSldViewPr snapToGrid="0" snapToObjects="1">
      <p:cViewPr varScale="1">
        <p:scale>
          <a:sx n="86" d="100"/>
          <a:sy n="86" d="100"/>
        </p:scale>
        <p:origin x="1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8D227-02EE-BB4C-B300-AF154249C978}" type="datetimeFigureOut">
              <a:rPr lang="en-US" smtClean="0"/>
              <a:t>1/7/17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912E5-71C9-E74A-928C-00F410136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912E5-71C9-E74A-928C-00F410136A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2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7B7C-BAA0-1D42-9070-B56E3A01F327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AF6-2A6C-074D-A23F-35F268FB74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7B7C-BAA0-1D42-9070-B56E3A01F327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AF6-2A6C-074D-A23F-35F268FB74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7B7C-BAA0-1D42-9070-B56E3A01F327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AF6-2A6C-074D-A23F-35F268FB74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7B7C-BAA0-1D42-9070-B56E3A01F327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AF6-2A6C-074D-A23F-35F268FB74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7B7C-BAA0-1D42-9070-B56E3A01F327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AF6-2A6C-074D-A23F-35F268FB74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7B7C-BAA0-1D42-9070-B56E3A01F327}" type="datetimeFigureOut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AF6-2A6C-074D-A23F-35F268FB74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7B7C-BAA0-1D42-9070-B56E3A01F327}" type="datetimeFigureOut">
              <a:rPr lang="en-US" smtClean="0"/>
              <a:t>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AF6-2A6C-074D-A23F-35F268FB74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7B7C-BAA0-1D42-9070-B56E3A01F327}" type="datetimeFigureOut">
              <a:rPr lang="en-US" smtClean="0"/>
              <a:t>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AF6-2A6C-074D-A23F-35F268FB74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7B7C-BAA0-1D42-9070-B56E3A01F327}" type="datetimeFigureOut">
              <a:rPr lang="en-US" smtClean="0"/>
              <a:t>1/7/17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AF6-2A6C-074D-A23F-35F268FB74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7B7C-BAA0-1D42-9070-B56E3A01F327}" type="datetimeFigureOut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AF6-2A6C-074D-A23F-35F268FB74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E7B7C-BAA0-1D42-9070-B56E3A01F327}" type="datetimeFigureOut">
              <a:rPr lang="en-US" smtClean="0"/>
              <a:t>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AF6-2A6C-074D-A23F-35F268FB74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E7B7C-BAA0-1D42-9070-B56E3A01F327}" type="datetimeFigureOut">
              <a:rPr lang="en-US" smtClean="0"/>
              <a:t>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5EAF6-2A6C-074D-A23F-35F268FB7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2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4167" t="35880" r="26218" b="30800"/>
          <a:stretch/>
        </p:blipFill>
        <p:spPr>
          <a:xfrm>
            <a:off x="611368" y="1062325"/>
            <a:ext cx="8815747" cy="46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9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1</Words>
  <Application>Microsoft Macintosh PowerPoint</Application>
  <PresentationFormat>A4 Paper (210x297 mm)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Raymond Tse</dc:creator>
  <cp:lastModifiedBy>Raymond Tse</cp:lastModifiedBy>
  <cp:revision>2</cp:revision>
  <dcterms:created xsi:type="dcterms:W3CDTF">2017-01-07T05:53:16Z</dcterms:created>
  <dcterms:modified xsi:type="dcterms:W3CDTF">2017-01-07T06:08:13Z</dcterms:modified>
</cp:coreProperties>
</file>